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4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2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1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1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0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0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3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9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7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6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0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4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1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10f2cb44-b37d-4693-a5c3-140ab663d372">TUA7STYPYEWP-5-3</_dlc_DocId>
    <_dlc_DocIdUrl xmlns="10f2cb44-b37d-4693-a5c3-140ab663d372">
      <Url>https://supplierdiversity.wi.gov/_layouts/15/DocIdRedir.aspx?ID=TUA7STYPYEWP-5-3</Url>
      <Description>TUA7STYPYEWP-5-3</Description>
    </_dlc_DocIdUrl>
    <_dlc_DocIdPersistId xmlns="10f2cb44-b37d-4693-a5c3-140ab663d372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3" ma:contentTypeDescription="Create a new document." ma:contentTypeScope="" ma:versionID="2c0cfb9036ddf3786d6838e4bac4c8ad">
  <xsd:schema xmlns:xsd="http://www.w3.org/2001/XMLSchema" xmlns:xs="http://www.w3.org/2001/XMLSchema" xmlns:p="http://schemas.microsoft.com/office/2006/metadata/properties" xmlns:ns1="http://schemas.microsoft.com/sharepoint/v3" xmlns:ns2="10f2cb44-b37d-4693-a5c3-140ab663d372" xmlns:ns3="fb82bcdf-ea63-4554-99e3-e15ccd87b479" targetNamespace="http://schemas.microsoft.com/office/2006/metadata/properties" ma:root="true" ma:fieldsID="26174d1c9a6f8b4f9f463a4353b10b58" ns1:_="" ns2:_="" ns3:_="">
    <xsd:import namespace="http://schemas.microsoft.com/sharepoint/v3"/>
    <xsd:import namespace="10f2cb44-b37d-4693-a5c3-140ab663d372"/>
    <xsd:import namespace="fb82bcdf-ea63-4554-99e3-e15ccd87b47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2cb44-b37d-4693-a5c3-140ab663d37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2bcdf-ea63-4554-99e3-e15ccd87b47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C5233F-C04F-4A1C-8BB3-1052420EFFFF}"/>
</file>

<file path=customXml/itemProps2.xml><?xml version="1.0" encoding="utf-8"?>
<ds:datastoreItem xmlns:ds="http://schemas.openxmlformats.org/officeDocument/2006/customXml" ds:itemID="{C100769A-E4E7-4466-ABD7-7CBDE51C30F8}"/>
</file>

<file path=customXml/itemProps3.xml><?xml version="1.0" encoding="utf-8"?>
<ds:datastoreItem xmlns:ds="http://schemas.openxmlformats.org/officeDocument/2006/customXml" ds:itemID="{C070AFC9-87B7-4CDE-BB83-1E9149E1236C}"/>
</file>

<file path=customXml/itemProps4.xml><?xml version="1.0" encoding="utf-8"?>
<ds:datastoreItem xmlns:ds="http://schemas.openxmlformats.org/officeDocument/2006/customXml" ds:itemID="{40E1C299-1280-4766-823C-5312C278A69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Laurel.Lawrence</dc:creator>
  <cp:lastModifiedBy>Laurel.Lawrence</cp:lastModifiedBy>
  <cp:revision>1</cp:revision>
  <dcterms:created xsi:type="dcterms:W3CDTF">2014-10-30T16:51:14Z</dcterms:created>
  <dcterms:modified xsi:type="dcterms:W3CDTF">2014-10-30T16:51:23Z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  <property fmtid="{D5CDD505-2E9C-101B-9397-08002B2CF9AE}" pid="3" name="_dlc_DocIdItemGuid">
    <vt:lpwstr>e75c9231-3df4-4c61-8e60-5da6782d3968</vt:lpwstr>
  </property>
  <property fmtid="{D5CDD505-2E9C-101B-9397-08002B2CF9AE}" pid="4" name="Order">
    <vt:r8>300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